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56" r:id="rId2"/>
    <p:sldId id="264" r:id="rId3"/>
    <p:sldId id="281" r:id="rId4"/>
    <p:sldId id="314" r:id="rId5"/>
    <p:sldId id="284" r:id="rId6"/>
    <p:sldId id="285" r:id="rId7"/>
    <p:sldId id="283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4" r:id="rId41"/>
    <p:sldId id="279" r:id="rId42"/>
    <p:sldId id="280" r:id="rId43"/>
    <p:sldId id="275" r:id="rId44"/>
    <p:sldId id="276" r:id="rId45"/>
    <p:sldId id="277" r:id="rId46"/>
    <p:sldId id="306" r:id="rId47"/>
    <p:sldId id="307" r:id="rId48"/>
    <p:sldId id="259" r:id="rId49"/>
    <p:sldId id="301" r:id="rId50"/>
    <p:sldId id="309" r:id="rId51"/>
    <p:sldId id="308" r:id="rId52"/>
    <p:sldId id="313" r:id="rId53"/>
    <p:sldId id="316" r:id="rId54"/>
    <p:sldId id="317" r:id="rId55"/>
    <p:sldId id="318" r:id="rId56"/>
    <p:sldId id="319" r:id="rId57"/>
    <p:sldId id="320" r:id="rId58"/>
    <p:sldId id="321" r:id="rId59"/>
    <p:sldId id="322" r:id="rId60"/>
    <p:sldId id="315" r:id="rId61"/>
    <p:sldId id="323" r:id="rId62"/>
    <p:sldId id="310" r:id="rId63"/>
    <p:sldId id="324" r:id="rId64"/>
    <p:sldId id="311" r:id="rId65"/>
    <p:sldId id="312" r:id="rId66"/>
    <p:sldId id="261" r:id="rId6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92" d="100"/>
          <a:sy n="92" d="100"/>
        </p:scale>
        <p:origin x="-11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handoutMaster" Target="handoutMasters/handoutMaster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interSettings" Target="printerSettings/printerSettings1.bin"/><Relationship Id="rId71" Type="http://schemas.openxmlformats.org/officeDocument/2006/relationships/presProps" Target="presProps.xml"/><Relationship Id="rId72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heme" Target="theme/theme1.xml"/><Relationship Id="rId74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5/29/13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5/29/13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29,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29,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29,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29,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</a:t>
            </a:r>
            <a:r>
              <a:rPr lang="en-US" dirty="0" smtClean="0"/>
              <a:t>Dual Core ARM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</a:t>
            </a:r>
            <a:r>
              <a:rPr lang="en-US" dirty="0" smtClean="0"/>
              <a:t>for quicker development due to less </a:t>
            </a:r>
            <a:r>
              <a:rPr lang="en-US" dirty="0" smtClean="0"/>
              <a:t>boilerplate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s</a:t>
            </a:r>
            <a:r>
              <a:rPr lang="en-US" dirty="0" smtClean="0"/>
              <a:t>imple syntax </a:t>
            </a:r>
            <a:r>
              <a:rPr lang="en-US" dirty="0" smtClean="0"/>
              <a:t>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</a:t>
            </a:r>
            <a:r>
              <a:rPr lang="en-US" dirty="0" smtClean="0"/>
              <a:t>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</a:t>
            </a:r>
            <a:r>
              <a:rPr lang="en-US" dirty="0" smtClean="0"/>
              <a:t>simplicity comes </a:t>
            </a:r>
            <a:r>
              <a:rPr lang="en-US" dirty="0" smtClean="0"/>
              <a:t>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2694</TotalTime>
  <Words>1185</Words>
  <Application>Microsoft Macintosh PowerPoint</Application>
  <PresentationFormat>On-screen Show (4:3)</PresentationFormat>
  <Paragraphs>309</Paragraphs>
  <Slides>66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PowerPoint Presentation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183</cp:revision>
  <cp:lastPrinted>2013-05-28T09:30:00Z</cp:lastPrinted>
  <dcterms:created xsi:type="dcterms:W3CDTF">2013-05-22T13:33:12Z</dcterms:created>
  <dcterms:modified xsi:type="dcterms:W3CDTF">2013-05-29T11:32:11Z</dcterms:modified>
</cp:coreProperties>
</file>